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0000"/>
    <a:srgbClr val="CC0099"/>
    <a:srgbClr val="D60093"/>
    <a:srgbClr val="6699FF"/>
    <a:srgbClr val="00FF99"/>
    <a:srgbClr val="00FF00"/>
    <a:srgbClr val="00CC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84F70-A5E7-414E-899A-1642A57F83FE}" v="31" dt="2021-05-18T12:34:50.496"/>
    <p1510:client id="{8F8CFA77-8550-475B-B547-7044A0FB503C}" v="86" dt="2021-05-14T11:06:48.613"/>
    <p1510:client id="{D05BBB1B-1971-4222-B55A-C8E32D5AE3D1}" v="513" dt="2021-05-14T11:02:16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na Paziak Vel Domańska" userId="S::z.paziak@sp184.elodz.edu.pl::b747a173-7479-4634-a453-6c6e297af5ec" providerId="AD" clId="Web-{8F8CFA77-8550-475B-B547-7044A0FB503C}"/>
    <pc:docChg chg="modSld">
      <pc:chgData name="Zuzanna Paziak Vel Domańska" userId="S::z.paziak@sp184.elodz.edu.pl::b747a173-7479-4634-a453-6c6e297af5ec" providerId="AD" clId="Web-{8F8CFA77-8550-475B-B547-7044A0FB503C}" dt="2021-05-14T11:06:48.613" v="42" actId="20577"/>
      <pc:docMkLst>
        <pc:docMk/>
      </pc:docMkLst>
      <pc:sldChg chg="modSp">
        <pc:chgData name="Zuzanna Paziak Vel Domańska" userId="S::z.paziak@sp184.elodz.edu.pl::b747a173-7479-4634-a453-6c6e297af5ec" providerId="AD" clId="Web-{8F8CFA77-8550-475B-B547-7044A0FB503C}" dt="2021-05-14T11:06:48.613" v="42" actId="20577"/>
        <pc:sldMkLst>
          <pc:docMk/>
          <pc:sldMk cId="1579018819" sldId="264"/>
        </pc:sldMkLst>
        <pc:spChg chg="mod">
          <ac:chgData name="Zuzanna Paziak Vel Domańska" userId="S::z.paziak@sp184.elodz.edu.pl::b747a173-7479-4634-a453-6c6e297af5ec" providerId="AD" clId="Web-{8F8CFA77-8550-475B-B547-7044A0FB503C}" dt="2021-05-14T11:06:48.613" v="42" actId="20577"/>
          <ac:spMkLst>
            <pc:docMk/>
            <pc:sldMk cId="1579018819" sldId="264"/>
            <ac:spMk id="2" creationId="{D4F6228C-FCA5-48C0-AF22-371A6CB6D171}"/>
          </ac:spMkLst>
        </pc:spChg>
      </pc:sldChg>
      <pc:sldChg chg="modSp">
        <pc:chgData name="Zuzanna Paziak Vel Domańska" userId="S::z.paziak@sp184.elodz.edu.pl::b747a173-7479-4634-a453-6c6e297af5ec" providerId="AD" clId="Web-{8F8CFA77-8550-475B-B547-7044A0FB503C}" dt="2021-05-14T11:04:56.172" v="38" actId="20577"/>
        <pc:sldMkLst>
          <pc:docMk/>
          <pc:sldMk cId="512290917" sldId="265"/>
        </pc:sldMkLst>
        <pc:spChg chg="mod">
          <ac:chgData name="Zuzanna Paziak Vel Domańska" userId="S::z.paziak@sp184.elodz.edu.pl::b747a173-7479-4634-a453-6c6e297af5ec" providerId="AD" clId="Web-{8F8CFA77-8550-475B-B547-7044A0FB503C}" dt="2021-05-14T11:03:53.108" v="6" actId="20577"/>
          <ac:spMkLst>
            <pc:docMk/>
            <pc:sldMk cId="512290917" sldId="265"/>
            <ac:spMk id="2" creationId="{E2DC4354-E270-4F7E-BF3D-3DA96395D89D}"/>
          </ac:spMkLst>
        </pc:spChg>
        <pc:spChg chg="mod">
          <ac:chgData name="Zuzanna Paziak Vel Domańska" userId="S::z.paziak@sp184.elodz.edu.pl::b747a173-7479-4634-a453-6c6e297af5ec" providerId="AD" clId="Web-{8F8CFA77-8550-475B-B547-7044A0FB503C}" dt="2021-05-14T11:04:36.422" v="32" actId="20577"/>
          <ac:spMkLst>
            <pc:docMk/>
            <pc:sldMk cId="512290917" sldId="265"/>
            <ac:spMk id="3" creationId="{DD9DE569-0735-45CD-8672-361E8D09BE45}"/>
          </ac:spMkLst>
        </pc:spChg>
        <pc:spChg chg="mod">
          <ac:chgData name="Zuzanna Paziak Vel Domańska" userId="S::z.paziak@sp184.elodz.edu.pl::b747a173-7479-4634-a453-6c6e297af5ec" providerId="AD" clId="Web-{8F8CFA77-8550-475B-B547-7044A0FB503C}" dt="2021-05-14T11:04:56.172" v="38" actId="20577"/>
          <ac:spMkLst>
            <pc:docMk/>
            <pc:sldMk cId="512290917" sldId="265"/>
            <ac:spMk id="5" creationId="{E278CD92-B0A9-433C-86E8-0245FACC319C}"/>
          </ac:spMkLst>
        </pc:spChg>
      </pc:sldChg>
    </pc:docChg>
  </pc:docChgLst>
  <pc:docChgLst>
    <pc:chgData name="Zuzanna Paziak Vel Domańska" userId="S::z.paziak@sp184.elodz.edu.pl::b747a173-7479-4634-a453-6c6e297af5ec" providerId="AD" clId="Web-{D05BBB1B-1971-4222-B55A-C8E32D5AE3D1}"/>
    <pc:docChg chg="modSld">
      <pc:chgData name="Zuzanna Paziak Vel Domańska" userId="S::z.paziak@sp184.elodz.edu.pl::b747a173-7479-4634-a453-6c6e297af5ec" providerId="AD" clId="Web-{D05BBB1B-1971-4222-B55A-C8E32D5AE3D1}" dt="2021-05-14T11:02:16.234" v="310" actId="20577"/>
      <pc:docMkLst>
        <pc:docMk/>
      </pc:docMkLst>
      <pc:sldChg chg="addSp modSp">
        <pc:chgData name="Zuzanna Paziak Vel Domańska" userId="S::z.paziak@sp184.elodz.edu.pl::b747a173-7479-4634-a453-6c6e297af5ec" providerId="AD" clId="Web-{D05BBB1B-1971-4222-B55A-C8E32D5AE3D1}" dt="2021-05-14T10:49:31.187" v="12" actId="1076"/>
        <pc:sldMkLst>
          <pc:docMk/>
          <pc:sldMk cId="1654648472" sldId="257"/>
        </pc:sldMkLst>
        <pc:spChg chg="add mod">
          <ac:chgData name="Zuzanna Paziak Vel Domańska" userId="S::z.paziak@sp184.elodz.edu.pl::b747a173-7479-4634-a453-6c6e297af5ec" providerId="AD" clId="Web-{D05BBB1B-1971-4222-B55A-C8E32D5AE3D1}" dt="2021-05-14T10:49:31.187" v="12" actId="1076"/>
          <ac:spMkLst>
            <pc:docMk/>
            <pc:sldMk cId="1654648472" sldId="257"/>
            <ac:spMk id="2" creationId="{0DFC1210-6356-425B-B50D-1054D55F89D8}"/>
          </ac:spMkLst>
        </pc:spChg>
        <pc:spChg chg="mod">
          <ac:chgData name="Zuzanna Paziak Vel Domańska" userId="S::z.paziak@sp184.elodz.edu.pl::b747a173-7479-4634-a453-6c6e297af5ec" providerId="AD" clId="Web-{D05BBB1B-1971-4222-B55A-C8E32D5AE3D1}" dt="2021-05-14T10:49:19.218" v="10" actId="20577"/>
          <ac:spMkLst>
            <pc:docMk/>
            <pc:sldMk cId="1654648472" sldId="257"/>
            <ac:spMk id="6" creationId="{5E30A707-C3BF-4A0D-8C63-CEFD153DF8D0}"/>
          </ac:spMkLst>
        </pc:spChg>
      </pc:sldChg>
      <pc:sldChg chg="modSp">
        <pc:chgData name="Zuzanna Paziak Vel Domańska" userId="S::z.paziak@sp184.elodz.edu.pl::b747a173-7479-4634-a453-6c6e297af5ec" providerId="AD" clId="Web-{D05BBB1B-1971-4222-B55A-C8E32D5AE3D1}" dt="2021-05-14T10:53:27.708" v="100" actId="20577"/>
        <pc:sldMkLst>
          <pc:docMk/>
          <pc:sldMk cId="2983032943" sldId="259"/>
        </pc:sldMkLst>
        <pc:spChg chg="mod">
          <ac:chgData name="Zuzanna Paziak Vel Domańska" userId="S::z.paziak@sp184.elodz.edu.pl::b747a173-7479-4634-a453-6c6e297af5ec" providerId="AD" clId="Web-{D05BBB1B-1971-4222-B55A-C8E32D5AE3D1}" dt="2021-05-14T10:51:08.751" v="49" actId="20577"/>
          <ac:spMkLst>
            <pc:docMk/>
            <pc:sldMk cId="2983032943" sldId="259"/>
            <ac:spMk id="2" creationId="{F04B491D-638B-4911-B7BC-95AD9152C10F}"/>
          </ac:spMkLst>
        </pc:spChg>
        <pc:spChg chg="mod">
          <ac:chgData name="Zuzanna Paziak Vel Domańska" userId="S::z.paziak@sp184.elodz.edu.pl::b747a173-7479-4634-a453-6c6e297af5ec" providerId="AD" clId="Web-{D05BBB1B-1971-4222-B55A-C8E32D5AE3D1}" dt="2021-05-14T10:53:27.708" v="100" actId="20577"/>
          <ac:spMkLst>
            <pc:docMk/>
            <pc:sldMk cId="2983032943" sldId="259"/>
            <ac:spMk id="8" creationId="{CAC8C50C-42DA-4FB3-9378-F474F824A38D}"/>
          </ac:spMkLst>
        </pc:spChg>
      </pc:sldChg>
      <pc:sldChg chg="modSp">
        <pc:chgData name="Zuzanna Paziak Vel Domańska" userId="S::z.paziak@sp184.elodz.edu.pl::b747a173-7479-4634-a453-6c6e297af5ec" providerId="AD" clId="Web-{D05BBB1B-1971-4222-B55A-C8E32D5AE3D1}" dt="2021-05-14T10:56:54.915" v="182" actId="20577"/>
        <pc:sldMkLst>
          <pc:docMk/>
          <pc:sldMk cId="3137743376" sldId="260"/>
        </pc:sldMkLst>
        <pc:spChg chg="mod">
          <ac:chgData name="Zuzanna Paziak Vel Domańska" userId="S::z.paziak@sp184.elodz.edu.pl::b747a173-7479-4634-a453-6c6e297af5ec" providerId="AD" clId="Web-{D05BBB1B-1971-4222-B55A-C8E32D5AE3D1}" dt="2021-05-14T10:54:21.552" v="120" actId="20577"/>
          <ac:spMkLst>
            <pc:docMk/>
            <pc:sldMk cId="3137743376" sldId="260"/>
            <ac:spMk id="2" creationId="{73A55808-709A-4280-8206-2226AF754CB7}"/>
          </ac:spMkLst>
        </pc:spChg>
        <pc:spChg chg="mod">
          <ac:chgData name="Zuzanna Paziak Vel Domańska" userId="S::z.paziak@sp184.elodz.edu.pl::b747a173-7479-4634-a453-6c6e297af5ec" providerId="AD" clId="Web-{D05BBB1B-1971-4222-B55A-C8E32D5AE3D1}" dt="2021-05-14T10:56:21.899" v="169" actId="20577"/>
          <ac:spMkLst>
            <pc:docMk/>
            <pc:sldMk cId="3137743376" sldId="260"/>
            <ac:spMk id="4" creationId="{08D7FEF6-C710-4A25-8BE0-5F76F754B2C8}"/>
          </ac:spMkLst>
        </pc:spChg>
        <pc:spChg chg="mod">
          <ac:chgData name="Zuzanna Paziak Vel Domańska" userId="S::z.paziak@sp184.elodz.edu.pl::b747a173-7479-4634-a453-6c6e297af5ec" providerId="AD" clId="Web-{D05BBB1B-1971-4222-B55A-C8E32D5AE3D1}" dt="2021-05-14T10:56:34.321" v="174" actId="20577"/>
          <ac:spMkLst>
            <pc:docMk/>
            <pc:sldMk cId="3137743376" sldId="260"/>
            <ac:spMk id="7" creationId="{47A81ACC-0A21-4F8B-80B1-FA830D419BE8}"/>
          </ac:spMkLst>
        </pc:spChg>
        <pc:spChg chg="mod">
          <ac:chgData name="Zuzanna Paziak Vel Domańska" userId="S::z.paziak@sp184.elodz.edu.pl::b747a173-7479-4634-a453-6c6e297af5ec" providerId="AD" clId="Web-{D05BBB1B-1971-4222-B55A-C8E32D5AE3D1}" dt="2021-05-14T10:56:54.915" v="182" actId="20577"/>
          <ac:spMkLst>
            <pc:docMk/>
            <pc:sldMk cId="3137743376" sldId="260"/>
            <ac:spMk id="9" creationId="{669CC68C-94EF-4296-A11E-4A8C818D750C}"/>
          </ac:spMkLst>
        </pc:spChg>
      </pc:sldChg>
      <pc:sldChg chg="modSp">
        <pc:chgData name="Zuzanna Paziak Vel Domańska" userId="S::z.paziak@sp184.elodz.edu.pl::b747a173-7479-4634-a453-6c6e297af5ec" providerId="AD" clId="Web-{D05BBB1B-1971-4222-B55A-C8E32D5AE3D1}" dt="2021-05-14T11:01:13.452" v="289" actId="20577"/>
        <pc:sldMkLst>
          <pc:docMk/>
          <pc:sldMk cId="1478892262" sldId="261"/>
        </pc:sldMkLst>
        <pc:spChg chg="mod">
          <ac:chgData name="Zuzanna Paziak Vel Domańska" userId="S::z.paziak@sp184.elodz.edu.pl::b747a173-7479-4634-a453-6c6e297af5ec" providerId="AD" clId="Web-{D05BBB1B-1971-4222-B55A-C8E32D5AE3D1}" dt="2021-05-14T10:57:42.072" v="191" actId="20577"/>
          <ac:spMkLst>
            <pc:docMk/>
            <pc:sldMk cId="1478892262" sldId="261"/>
            <ac:spMk id="2" creationId="{C4EC1B9E-4556-4742-9AE6-8F19265260FD}"/>
          </ac:spMkLst>
        </pc:spChg>
        <pc:spChg chg="mod">
          <ac:chgData name="Zuzanna Paziak Vel Domańska" userId="S::z.paziak@sp184.elodz.edu.pl::b747a173-7479-4634-a453-6c6e297af5ec" providerId="AD" clId="Web-{D05BBB1B-1971-4222-B55A-C8E32D5AE3D1}" dt="2021-05-14T11:01:13.452" v="289" actId="20577"/>
          <ac:spMkLst>
            <pc:docMk/>
            <pc:sldMk cId="1478892262" sldId="261"/>
            <ac:spMk id="4" creationId="{36B33A11-37BE-4516-A339-DD6331C160C2}"/>
          </ac:spMkLst>
        </pc:spChg>
      </pc:sldChg>
      <pc:sldChg chg="modSp">
        <pc:chgData name="Zuzanna Paziak Vel Domańska" userId="S::z.paziak@sp184.elodz.edu.pl::b747a173-7479-4634-a453-6c6e297af5ec" providerId="AD" clId="Web-{D05BBB1B-1971-4222-B55A-C8E32D5AE3D1}" dt="2021-05-14T11:02:16.234" v="310" actId="20577"/>
        <pc:sldMkLst>
          <pc:docMk/>
          <pc:sldMk cId="3913016975" sldId="263"/>
        </pc:sldMkLst>
        <pc:spChg chg="mod">
          <ac:chgData name="Zuzanna Paziak Vel Domańska" userId="S::z.paziak@sp184.elodz.edu.pl::b747a173-7479-4634-a453-6c6e297af5ec" providerId="AD" clId="Web-{D05BBB1B-1971-4222-B55A-C8E32D5AE3D1}" dt="2021-05-14T11:01:34.296" v="299" actId="20577"/>
          <ac:spMkLst>
            <pc:docMk/>
            <pc:sldMk cId="3913016975" sldId="263"/>
            <ac:spMk id="2" creationId="{1FA3A384-B017-48A6-AB4D-6D97EC5C5347}"/>
          </ac:spMkLst>
        </pc:spChg>
        <pc:spChg chg="mod">
          <ac:chgData name="Zuzanna Paziak Vel Domańska" userId="S::z.paziak@sp184.elodz.edu.pl::b747a173-7479-4634-a453-6c6e297af5ec" providerId="AD" clId="Web-{D05BBB1B-1971-4222-B55A-C8E32D5AE3D1}" dt="2021-05-14T11:02:16.234" v="310" actId="20577"/>
          <ac:spMkLst>
            <pc:docMk/>
            <pc:sldMk cId="3913016975" sldId="263"/>
            <ac:spMk id="4" creationId="{79285C9F-61AE-4ECD-9B8F-D3C198AF2A10}"/>
          </ac:spMkLst>
        </pc:spChg>
      </pc:sldChg>
    </pc:docChg>
  </pc:docChgLst>
  <pc:docChgLst>
    <pc:chgData name="Zuzanna Paziak Vel Domańska" userId="S::z.paziak@sp184.elodz.edu.pl::b747a173-7479-4634-a453-6c6e297af5ec" providerId="AD" clId="Web-{6C684F70-A5E7-414E-899A-1642A57F83FE}"/>
    <pc:docChg chg="modSld">
      <pc:chgData name="Zuzanna Paziak Vel Domańska" userId="S::z.paziak@sp184.elodz.edu.pl::b747a173-7479-4634-a453-6c6e297af5ec" providerId="AD" clId="Web-{6C684F70-A5E7-414E-899A-1642A57F83FE}" dt="2021-05-18T12:34:50.480" v="15" actId="20577"/>
      <pc:docMkLst>
        <pc:docMk/>
      </pc:docMkLst>
      <pc:sldChg chg="modSp">
        <pc:chgData name="Zuzanna Paziak Vel Domańska" userId="S::z.paziak@sp184.elodz.edu.pl::b747a173-7479-4634-a453-6c6e297af5ec" providerId="AD" clId="Web-{6C684F70-A5E7-414E-899A-1642A57F83FE}" dt="2021-05-18T12:34:50.480" v="15" actId="20577"/>
        <pc:sldMkLst>
          <pc:docMk/>
          <pc:sldMk cId="1579018819" sldId="264"/>
        </pc:sldMkLst>
        <pc:spChg chg="mod">
          <ac:chgData name="Zuzanna Paziak Vel Domańska" userId="S::z.paziak@sp184.elodz.edu.pl::b747a173-7479-4634-a453-6c6e297af5ec" providerId="AD" clId="Web-{6C684F70-A5E7-414E-899A-1642A57F83FE}" dt="2021-05-18T12:34:50.480" v="15" actId="20577"/>
          <ac:spMkLst>
            <pc:docMk/>
            <pc:sldMk cId="1579018819" sldId="264"/>
            <ac:spMk id="4" creationId="{A89F1948-9493-42F4-9CF2-987490DA3DEA}"/>
          </ac:spMkLst>
        </pc:spChg>
      </pc:sldChg>
      <pc:sldChg chg="modSp">
        <pc:chgData name="Zuzanna Paziak Vel Domańska" userId="S::z.paziak@sp184.elodz.edu.pl::b747a173-7479-4634-a453-6c6e297af5ec" providerId="AD" clId="Web-{6C684F70-A5E7-414E-899A-1642A57F83FE}" dt="2021-05-18T12:34:22.449" v="13" actId="20577"/>
        <pc:sldMkLst>
          <pc:docMk/>
          <pc:sldMk cId="512290917" sldId="265"/>
        </pc:sldMkLst>
        <pc:spChg chg="mod">
          <ac:chgData name="Zuzanna Paziak Vel Domańska" userId="S::z.paziak@sp184.elodz.edu.pl::b747a173-7479-4634-a453-6c6e297af5ec" providerId="AD" clId="Web-{6C684F70-A5E7-414E-899A-1642A57F83FE}" dt="2021-05-18T12:32:58.213" v="2" actId="20577"/>
          <ac:spMkLst>
            <pc:docMk/>
            <pc:sldMk cId="512290917" sldId="265"/>
            <ac:spMk id="2" creationId="{E2DC4354-E270-4F7E-BF3D-3DA96395D89D}"/>
          </ac:spMkLst>
        </pc:spChg>
        <pc:spChg chg="mod">
          <ac:chgData name="Zuzanna Paziak Vel Domańska" userId="S::z.paziak@sp184.elodz.edu.pl::b747a173-7479-4634-a453-6c6e297af5ec" providerId="AD" clId="Web-{6C684F70-A5E7-414E-899A-1642A57F83FE}" dt="2021-05-18T12:34:22.449" v="13" actId="20577"/>
          <ac:spMkLst>
            <pc:docMk/>
            <pc:sldMk cId="512290917" sldId="265"/>
            <ac:spMk id="3" creationId="{DD9DE569-0735-45CD-8672-361E8D09BE45}"/>
          </ac:spMkLst>
        </pc:spChg>
        <pc:spChg chg="mod">
          <ac:chgData name="Zuzanna Paziak Vel Domańska" userId="S::z.paziak@sp184.elodz.edu.pl::b747a173-7479-4634-a453-6c6e297af5ec" providerId="AD" clId="Web-{6C684F70-A5E7-414E-899A-1642A57F83FE}" dt="2021-05-18T12:32:47.697" v="1" actId="20577"/>
          <ac:spMkLst>
            <pc:docMk/>
            <pc:sldMk cId="512290917" sldId="265"/>
            <ac:spMk id="5" creationId="{E278CD92-B0A9-433C-86E8-0245FACC319C}"/>
          </ac:spMkLst>
        </pc:spChg>
        <pc:picChg chg="mod">
          <ac:chgData name="Zuzanna Paziak Vel Domańska" userId="S::z.paziak@sp184.elodz.edu.pl::b747a173-7479-4634-a453-6c6e297af5ec" providerId="AD" clId="Web-{6C684F70-A5E7-414E-899A-1642A57F83FE}" dt="2021-05-18T12:33:13.838" v="7" actId="1076"/>
          <ac:picMkLst>
            <pc:docMk/>
            <pc:sldMk cId="512290917" sldId="265"/>
            <ac:picMk id="4098" creationId="{463EE893-DEA0-4151-8CE9-2083C046F87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6F9136-611B-4451-AAD3-1CF5A228F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16FD72-870A-4252-AB87-685794909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4A9FCE-2903-4BE0-8712-E7906E7C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FB3345-EC25-4170-8824-96FDBA9D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C76A02-DA76-4AE1-B31D-E0E7DB8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2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194FD-81D9-45F1-8A58-8792A6D6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105A04E-1D45-473B-9CD8-DB5589DDF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D65315-48B7-441D-B616-534DEA32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0D723E-3FCB-45B3-86B8-7C045621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63ADF7-E63D-4D4D-AA6B-B3FECF58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70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5469506-A7D5-4EFE-8671-D25D83EE1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FC70A02-9B4B-4DFE-ACC2-99FA67ADC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F9AFE8-076E-4B7D-B1D6-A21BE173B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E98241-FAB9-4413-9C0E-D779E4DA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41778D-E4D8-4D83-ABCA-C8169C9B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78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51261B-A2E0-4B32-A277-E2BE99D7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AA1880-281B-4A4C-8B11-860F3A62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30CCEB-0573-4ABF-A9CE-40AD5493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A1012D-8A92-4DB4-A7FF-47187315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9916C9-2C60-4B34-8E38-28375771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93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579C2-7658-4573-8825-2A130F8A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6CC7E1-A105-4274-AD5F-8AB7A7C1E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AB19F5-BD13-4ADB-80BA-1ACA22CC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6CF38B-FDE0-4AA1-86BB-E5A6E925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9BFC25-2AD4-4EB4-994B-94775FC4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6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ADBAC-4064-48B5-9A4B-DB17C529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443467-ACD9-4056-85DE-6C713D402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55F7EA-5991-4C94-9730-5101C880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992D69-C7F5-4E2A-B0D7-0C46137B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301678-6B44-44BF-883B-7845E655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DF8B9B-DCE6-4F7F-9F38-99CAD4F9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31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6C283-E5A9-4247-B888-FB1D2D8D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995371-3305-4BAA-AC09-CABDD13B4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7B4B65B-8D62-4231-85AE-CF61B3F9A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2C1666-F1D7-4B8A-AB81-A85439F1A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3895A54-8CB4-4405-B557-C54C8AA82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E13240C-539B-475A-8C80-188A4138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C7CFCA7-903C-47A6-94E2-6ECA724A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FD8EE9A-0913-48EA-B338-7261AE19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9EE78-2143-4047-B1A8-08FA8747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D694E1C-31DF-4625-8587-4695F344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20C083-0387-401E-9368-2113BBCF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3D2261-91FB-408F-BB5B-E8F43BC8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4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F3B38E0-C991-4DFD-8665-7477FD0E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60E5EEF-9AA6-4EF7-9306-0A3CE9B1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CAE902-CCEF-4925-B688-B38A7C4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468A0-DB66-4F88-B745-E88F40BC2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D494C8-6AD6-4257-B193-1524F8B5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62E24E-0B05-4E68-81B6-28F7D5A4B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EBE725-142D-4F34-A073-09F9D4F4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13898E-3FD5-4AF6-8244-11B32F24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525E7B-8EAB-4FD8-8438-9594500B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0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10A0B-0ADE-4374-8BD0-FD4283DE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E23B7C8-3ADA-4245-9C5B-60CFF8C7D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F07FB67-16A5-49C6-A8DE-EFC7FE0F5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45212C-0B68-4EFB-9F91-DA7BF192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2BC39A-1754-4E44-92DA-4A95AACB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8843CD-81D0-4E44-83E5-1C20C102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93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A43CCBF-000A-45C4-AF4C-189CC861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C83DDD-D70B-4D38-B9C7-7C485E216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2E4BB8-CF55-486D-A99E-F12D5D89B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5A5C-C617-4A6F-ACE3-6AAB79319BF5}" type="datetimeFigureOut">
              <a:rPr lang="pl-PL" smtClean="0"/>
              <a:t>18.05.2021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563CE1-0727-49A3-BF58-007987C09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ED6166-2420-414D-A635-35D4906F6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D56C-3E43-435C-89F4-F9F6E83587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13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5EBB6D-078C-4EA7-AA68-8C7EEA26E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6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E30A707-C3BF-4A0D-8C63-CEFD153DF8D0}"/>
              </a:ext>
            </a:extLst>
          </p:cNvPr>
          <p:cNvSpPr txBox="1"/>
          <p:nvPr/>
        </p:nvSpPr>
        <p:spPr>
          <a:xfrm>
            <a:off x="6215270" y="2054809"/>
            <a:ext cx="3113929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l-PL" sz="9600" dirty="0">
                <a:solidFill>
                  <a:srgbClr val="00FF99"/>
                </a:solidFill>
                <a:cs typeface="Calibri"/>
              </a:rPr>
              <a:t>SPAIN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89D1632-D529-41AA-B6A8-123D76F917C5}"/>
              </a:ext>
            </a:extLst>
          </p:cNvPr>
          <p:cNvSpPr txBox="1"/>
          <p:nvPr/>
        </p:nvSpPr>
        <p:spPr>
          <a:xfrm>
            <a:off x="7195930" y="5155096"/>
            <a:ext cx="351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Zuza Paziak vel Domańska 4D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C1210-6356-425B-B50D-1054D55F89D8}"/>
              </a:ext>
            </a:extLst>
          </p:cNvPr>
          <p:cNvSpPr txBox="1"/>
          <p:nvPr/>
        </p:nvSpPr>
        <p:spPr>
          <a:xfrm>
            <a:off x="-1214230" y="-7007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5464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B491D-638B-4911-B7BC-95AD9152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err="1">
                <a:solidFill>
                  <a:srgbClr val="D60093"/>
                </a:solidFill>
                <a:cs typeface="Calibri Light"/>
              </a:rPr>
              <a:t>Spain</a:t>
            </a:r>
            <a:r>
              <a:rPr lang="pl-PL" sz="6000" b="1" dirty="0">
                <a:solidFill>
                  <a:srgbClr val="D60093"/>
                </a:solidFill>
                <a:cs typeface="Calibri Light"/>
              </a:rPr>
              <a:t> </a:t>
            </a:r>
            <a:r>
              <a:rPr lang="pl-PL" sz="6000" b="1" dirty="0" err="1">
                <a:solidFill>
                  <a:srgbClr val="D60093"/>
                </a:solidFill>
                <a:cs typeface="Calibri Light"/>
              </a:rPr>
              <a:t>has</a:t>
            </a:r>
            <a:r>
              <a:rPr lang="pl-PL" sz="6000" b="1" dirty="0">
                <a:solidFill>
                  <a:srgbClr val="D60093"/>
                </a:solidFill>
                <a:cs typeface="Calibri Light"/>
              </a:rPr>
              <a:t> </a:t>
            </a:r>
            <a:r>
              <a:rPr lang="pl-PL" sz="6000" b="1" dirty="0" err="1">
                <a:solidFill>
                  <a:srgbClr val="D60093"/>
                </a:solidFill>
                <a:cs typeface="Calibri Light"/>
              </a:rPr>
              <a:t>got</a:t>
            </a:r>
            <a:endParaRPr lang="pl-PL" sz="6000" b="1" dirty="0" err="1">
              <a:solidFill>
                <a:srgbClr val="D60093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AC8C50C-42DA-4FB3-9378-F474F824A38D}"/>
              </a:ext>
            </a:extLst>
          </p:cNvPr>
          <p:cNvSpPr txBox="1"/>
          <p:nvPr/>
        </p:nvSpPr>
        <p:spPr>
          <a:xfrm>
            <a:off x="1616765" y="2027583"/>
            <a:ext cx="886570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 err="1">
                <a:solidFill>
                  <a:srgbClr val="6666FF"/>
                </a:solidFill>
                <a:cs typeface="Calibri"/>
              </a:rPr>
              <a:t>Beautiful</a:t>
            </a:r>
            <a:r>
              <a:rPr lang="pl-PL" sz="5400" dirty="0">
                <a:solidFill>
                  <a:srgbClr val="6666FF"/>
                </a:solidFill>
                <a:cs typeface="Calibri"/>
              </a:rPr>
              <a:t> </a:t>
            </a:r>
            <a:r>
              <a:rPr lang="pl-PL" sz="5400" dirty="0" err="1">
                <a:solidFill>
                  <a:srgbClr val="6666FF"/>
                </a:solidFill>
                <a:cs typeface="Calibri"/>
              </a:rPr>
              <a:t>sights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 err="1">
                <a:solidFill>
                  <a:srgbClr val="6666FF"/>
                </a:solidFill>
                <a:cs typeface="Calibri"/>
              </a:rPr>
              <a:t>Rich</a:t>
            </a:r>
            <a:r>
              <a:rPr lang="pl-PL" sz="5400" dirty="0">
                <a:solidFill>
                  <a:srgbClr val="6666FF"/>
                </a:solidFill>
                <a:cs typeface="Calibri"/>
              </a:rPr>
              <a:t> </a:t>
            </a:r>
            <a:r>
              <a:rPr lang="pl-PL" sz="5400" dirty="0" err="1">
                <a:solidFill>
                  <a:srgbClr val="6666FF"/>
                </a:solidFill>
                <a:cs typeface="Calibri"/>
              </a:rPr>
              <a:t>culture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 err="1">
                <a:solidFill>
                  <a:srgbClr val="6666FF"/>
                </a:solidFill>
                <a:cs typeface="Calibri"/>
              </a:rPr>
              <a:t>Wonderful</a:t>
            </a:r>
            <a:r>
              <a:rPr lang="pl-PL" sz="5400" dirty="0">
                <a:solidFill>
                  <a:srgbClr val="6666FF"/>
                </a:solidFill>
                <a:cs typeface="Calibri"/>
              </a:rPr>
              <a:t> </a:t>
            </a:r>
            <a:r>
              <a:rPr lang="pl-PL" sz="5400" dirty="0" err="1">
                <a:solidFill>
                  <a:srgbClr val="6666FF"/>
                </a:solidFill>
                <a:cs typeface="Calibri"/>
              </a:rPr>
              <a:t>nature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 err="1">
                <a:solidFill>
                  <a:srgbClr val="6666FF"/>
                </a:solidFill>
                <a:cs typeface="Calibri"/>
              </a:rPr>
              <a:t>Delicous</a:t>
            </a:r>
            <a:r>
              <a:rPr lang="pl-PL" sz="5400" dirty="0">
                <a:solidFill>
                  <a:srgbClr val="6666FF"/>
                </a:solidFill>
                <a:cs typeface="Calibri"/>
              </a:rPr>
              <a:t> food</a:t>
            </a:r>
          </a:p>
        </p:txBody>
      </p:sp>
    </p:spTree>
    <p:extLst>
      <p:ext uri="{BB962C8B-B14F-4D97-AF65-F5344CB8AC3E}">
        <p14:creationId xmlns:p14="http://schemas.microsoft.com/office/powerpoint/2010/main" val="298303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A55808-709A-4280-8206-2226AF75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92" y="722243"/>
            <a:ext cx="3932237" cy="548309"/>
          </a:xfrm>
        </p:spPr>
        <p:txBody>
          <a:bodyPr/>
          <a:lstStyle/>
          <a:p>
            <a:r>
              <a:rPr lang="pl-PL" b="1" dirty="0" err="1">
                <a:solidFill>
                  <a:srgbClr val="00FF00"/>
                </a:solidFill>
                <a:cs typeface="Calibri Light"/>
              </a:rPr>
              <a:t>Fact</a:t>
            </a:r>
            <a:r>
              <a:rPr lang="pl-PL" b="1" dirty="0">
                <a:solidFill>
                  <a:srgbClr val="00FF00"/>
                </a:solidFill>
                <a:cs typeface="Calibri Light"/>
              </a:rPr>
              <a:t> file:</a:t>
            </a:r>
            <a:endParaRPr lang="pl-PL" b="1" dirty="0">
              <a:solidFill>
                <a:srgbClr val="00FF00"/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600B0CC2-6792-4652-9655-9EC1B9ABC0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785" r="7785"/>
          <a:stretch>
            <a:fillRect/>
          </a:stretch>
        </p:blipFill>
        <p:spPr>
          <a:xfrm>
            <a:off x="7062926" y="457200"/>
            <a:ext cx="2052499" cy="162067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D7FEF6-C710-4A25-8BE0-5F76F754B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5881" y="2700851"/>
            <a:ext cx="3935413" cy="31920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rgbClr val="6699FF"/>
                </a:solidFill>
              </a:rPr>
              <a:t>Capital: </a:t>
            </a:r>
            <a:r>
              <a:rPr lang="pl-PL" sz="2400" dirty="0" err="1">
                <a:solidFill>
                  <a:srgbClr val="6699FF"/>
                </a:solidFill>
              </a:rPr>
              <a:t>Madrid</a:t>
            </a:r>
            <a:endParaRPr lang="pl-PL" sz="2400" dirty="0" err="1">
              <a:solidFill>
                <a:srgbClr val="6699FF"/>
              </a:solidFill>
              <a:cs typeface="Calibri"/>
            </a:endParaRPr>
          </a:p>
          <a:p>
            <a:r>
              <a:rPr lang="pl-PL" sz="2400" dirty="0" err="1">
                <a:solidFill>
                  <a:srgbClr val="6699FF"/>
                </a:solidFill>
              </a:rPr>
              <a:t>Area</a:t>
            </a:r>
            <a:r>
              <a:rPr lang="pl-PL" sz="2400" dirty="0">
                <a:solidFill>
                  <a:srgbClr val="6699FF"/>
                </a:solidFill>
              </a:rPr>
              <a:t>: 505 990 KM</a:t>
            </a:r>
            <a:r>
              <a:rPr lang="pl-PL" sz="2400" baseline="30000" dirty="0">
                <a:solidFill>
                  <a:srgbClr val="6699FF"/>
                </a:solidFill>
              </a:rPr>
              <a:t>2</a:t>
            </a:r>
          </a:p>
          <a:p>
            <a:r>
              <a:rPr lang="pl-PL" sz="2400" dirty="0" err="1">
                <a:solidFill>
                  <a:srgbClr val="6699FF"/>
                </a:solidFill>
              </a:rPr>
              <a:t>Population</a:t>
            </a:r>
            <a:r>
              <a:rPr lang="pl-PL" sz="2400" dirty="0">
                <a:solidFill>
                  <a:srgbClr val="6699FF"/>
                </a:solidFill>
              </a:rPr>
              <a:t>: </a:t>
            </a:r>
            <a:r>
              <a:rPr lang="pl-PL" sz="2400" dirty="0" err="1">
                <a:solidFill>
                  <a:srgbClr val="6699FF"/>
                </a:solidFill>
              </a:rPr>
              <a:t>around</a:t>
            </a:r>
            <a:r>
              <a:rPr lang="pl-PL" sz="2400" dirty="0">
                <a:solidFill>
                  <a:srgbClr val="6699FF"/>
                </a:solidFill>
              </a:rPr>
              <a:t> 46 </a:t>
            </a:r>
            <a:r>
              <a:rPr lang="pl-PL" sz="2400" dirty="0" err="1">
                <a:solidFill>
                  <a:srgbClr val="6699FF"/>
                </a:solidFill>
              </a:rPr>
              <a:t>millions</a:t>
            </a:r>
            <a:endParaRPr lang="pl-PL" sz="2400" dirty="0" err="1">
              <a:solidFill>
                <a:srgbClr val="6699FF"/>
              </a:solidFill>
              <a:cs typeface="Calibri"/>
            </a:endParaRPr>
          </a:p>
          <a:p>
            <a:r>
              <a:rPr lang="pl-PL" sz="2400" dirty="0">
                <a:solidFill>
                  <a:srgbClr val="6699FF"/>
                </a:solidFill>
              </a:rPr>
              <a:t>Money: EURO</a:t>
            </a:r>
            <a:endParaRPr lang="pl-PL" sz="2400" dirty="0">
              <a:solidFill>
                <a:srgbClr val="6699FF"/>
              </a:solidFill>
              <a:cs typeface="Calibri" panose="020F0502020204030204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7A81ACC-0A21-4F8B-80B1-FA830D419BE8}"/>
              </a:ext>
            </a:extLst>
          </p:cNvPr>
          <p:cNvSpPr txBox="1"/>
          <p:nvPr/>
        </p:nvSpPr>
        <p:spPr>
          <a:xfrm>
            <a:off x="7646020" y="2331519"/>
            <a:ext cx="23588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cs typeface="Calibri"/>
              </a:rPr>
              <a:t>The flag</a:t>
            </a:r>
          </a:p>
        </p:txBody>
      </p:sp>
      <p:pic>
        <p:nvPicPr>
          <p:cNvPr id="1026" name="Picture 2" descr="Herb Hiszpanii – Wikipedia, wolna encyklopedia">
            <a:extLst>
              <a:ext uri="{FF2B5EF4-FFF2-40B4-BE49-F238E27FC236}">
                <a16:creationId xmlns:a16="http://schemas.microsoft.com/office/drawing/2014/main" id="{4DDC8C74-FDDD-48D0-977A-1776E064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06" y="2982730"/>
            <a:ext cx="1861137" cy="15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69CC68C-94EF-4296-A11E-4A8C818D750C}"/>
              </a:ext>
            </a:extLst>
          </p:cNvPr>
          <p:cNvSpPr txBox="1"/>
          <p:nvPr/>
        </p:nvSpPr>
        <p:spPr>
          <a:xfrm>
            <a:off x="7646021" y="4929809"/>
            <a:ext cx="23588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dirty="0">
                <a:cs typeface="Calibri"/>
              </a:rPr>
              <a:t>The </a:t>
            </a:r>
            <a:r>
              <a:rPr lang="pl-PL" dirty="0" err="1">
                <a:cs typeface="Calibri"/>
              </a:rPr>
              <a:t>emblem</a:t>
            </a:r>
          </a:p>
        </p:txBody>
      </p:sp>
    </p:spTree>
    <p:extLst>
      <p:ext uri="{BB962C8B-B14F-4D97-AF65-F5344CB8AC3E}">
        <p14:creationId xmlns:p14="http://schemas.microsoft.com/office/powerpoint/2010/main" val="31377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C1B9E-4556-4742-9AE6-8F19265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37321"/>
            <a:ext cx="3932237" cy="745435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err="1">
                <a:solidFill>
                  <a:srgbClr val="00FF99"/>
                </a:solidFill>
                <a:cs typeface="Calibri Light"/>
              </a:rPr>
              <a:t>Geography</a:t>
            </a:r>
            <a:endParaRPr lang="pl-PL" sz="4800" b="1" dirty="0" err="1">
              <a:solidFill>
                <a:srgbClr val="00FF99"/>
              </a:solidFill>
            </a:endParaRPr>
          </a:p>
        </p:txBody>
      </p:sp>
      <p:pic>
        <p:nvPicPr>
          <p:cNvPr id="6" name="Symbol zastępczy obrazu 5" descr="Obraz zawierający mapa&#10;&#10;Opis wygenerowany automatycznie">
            <a:extLst>
              <a:ext uri="{FF2B5EF4-FFF2-40B4-BE49-F238E27FC236}">
                <a16:creationId xmlns:a16="http://schemas.microsoft.com/office/drawing/2014/main" id="{EBD6DA2C-F8CF-444C-8986-7D06597F3F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B33A11-37BE-4516-A339-DD6331C16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897" y="2231335"/>
            <a:ext cx="3932237" cy="398552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3600" dirty="0" err="1">
                <a:solidFill>
                  <a:srgbClr val="6699FF"/>
                </a:solidFill>
                <a:cs typeface="Calibri"/>
              </a:rPr>
              <a:t>Spain</a:t>
            </a:r>
            <a:r>
              <a:rPr lang="pl-PL" sz="3600" dirty="0">
                <a:solidFill>
                  <a:srgbClr val="6699FF"/>
                </a:solidFill>
                <a:cs typeface="Calibri"/>
              </a:rPr>
              <a:t> </a:t>
            </a:r>
            <a:r>
              <a:rPr lang="pl-PL" sz="3600" dirty="0" err="1">
                <a:solidFill>
                  <a:srgbClr val="6699FF"/>
                </a:solidFill>
                <a:cs typeface="Calibri"/>
              </a:rPr>
              <a:t>is</a:t>
            </a:r>
            <a:r>
              <a:rPr lang="pl-PL" sz="3600" dirty="0">
                <a:solidFill>
                  <a:srgbClr val="6699FF"/>
                </a:solidFill>
                <a:cs typeface="Calibri"/>
              </a:rPr>
              <a:t> in Europe on the </a:t>
            </a:r>
            <a:r>
              <a:rPr lang="pl-PL" sz="3600" dirty="0" err="1">
                <a:solidFill>
                  <a:srgbClr val="6699FF"/>
                </a:solidFill>
                <a:cs typeface="Calibri"/>
              </a:rPr>
              <a:t>Iberian</a:t>
            </a:r>
            <a:r>
              <a:rPr lang="pl-PL" sz="3600" dirty="0">
                <a:solidFill>
                  <a:srgbClr val="6699FF"/>
                </a:solidFill>
                <a:cs typeface="Calibri"/>
              </a:rPr>
              <a:t> </a:t>
            </a:r>
            <a:r>
              <a:rPr lang="pl-PL" sz="3600" dirty="0" err="1">
                <a:solidFill>
                  <a:srgbClr val="6699FF"/>
                </a:solidFill>
                <a:cs typeface="Calibri"/>
              </a:rPr>
              <a:t>Peninsula</a:t>
            </a:r>
            <a:r>
              <a:rPr lang="pl-PL" sz="3600" dirty="0">
                <a:solidFill>
                  <a:srgbClr val="6699FF"/>
                </a:solidFill>
                <a:cs typeface="Calibri"/>
              </a:rPr>
              <a:t>. The </a:t>
            </a:r>
            <a:r>
              <a:rPr lang="pl-PL" sz="3600" dirty="0" err="1">
                <a:solidFill>
                  <a:srgbClr val="6699FF"/>
                </a:solidFill>
                <a:cs typeface="Calibri"/>
              </a:rPr>
              <a:t>Canaries</a:t>
            </a:r>
            <a:r>
              <a:rPr lang="pl-PL" sz="3600" dirty="0">
                <a:solidFill>
                  <a:srgbClr val="6699FF"/>
                </a:solidFill>
                <a:cs typeface="Calibri"/>
              </a:rPr>
              <a:t> and the </a:t>
            </a:r>
            <a:r>
              <a:rPr lang="pl-PL" sz="3600" dirty="0" err="1">
                <a:solidFill>
                  <a:srgbClr val="6699FF"/>
                </a:solidFill>
                <a:cs typeface="Calibri"/>
              </a:rPr>
              <a:t>Baleares</a:t>
            </a:r>
            <a:r>
              <a:rPr lang="pl-PL" sz="3600" dirty="0">
                <a:solidFill>
                  <a:srgbClr val="6699FF"/>
                </a:solidFill>
                <a:cs typeface="Calibri"/>
              </a:rPr>
              <a:t> </a:t>
            </a:r>
            <a:r>
              <a:rPr lang="pl-PL" sz="3600" dirty="0" err="1">
                <a:solidFill>
                  <a:srgbClr val="6699FF"/>
                </a:solidFill>
                <a:cs typeface="Calibri"/>
              </a:rPr>
              <a:t>are</a:t>
            </a:r>
            <a:r>
              <a:rPr lang="pl-PL" sz="3600" dirty="0">
                <a:solidFill>
                  <a:srgbClr val="6699FF"/>
                </a:solidFill>
                <a:cs typeface="Calibri"/>
              </a:rPr>
              <a:t> Spanish </a:t>
            </a:r>
            <a:r>
              <a:rPr lang="pl-PL" sz="3600" dirty="0" err="1">
                <a:solidFill>
                  <a:srgbClr val="6699FF"/>
                </a:solidFill>
                <a:cs typeface="Calibri"/>
              </a:rPr>
              <a:t>Islands</a:t>
            </a:r>
            <a:r>
              <a:rPr lang="pl-PL" sz="3600" dirty="0">
                <a:solidFill>
                  <a:srgbClr val="6699FF"/>
                </a:solidFill>
                <a:cs typeface="Calibri"/>
              </a:rPr>
              <a:t> popular with </a:t>
            </a:r>
            <a:r>
              <a:rPr lang="pl-PL" sz="3600" dirty="0" err="1">
                <a:solidFill>
                  <a:srgbClr val="6699FF"/>
                </a:solidFill>
                <a:cs typeface="Calibri"/>
              </a:rPr>
              <a:t>tourists</a:t>
            </a:r>
            <a:r>
              <a:rPr lang="pl-PL" sz="3600" dirty="0">
                <a:solidFill>
                  <a:srgbClr val="6699FF"/>
                </a:solidFill>
                <a:cs typeface="Calibri"/>
              </a:rPr>
              <a:t>.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47889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A3A384-B017-48A6-AB4D-6D97EC5C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608401"/>
            <a:ext cx="3932237" cy="748519"/>
          </a:xfrm>
        </p:spPr>
        <p:txBody>
          <a:bodyPr/>
          <a:lstStyle/>
          <a:p>
            <a:r>
              <a:rPr lang="pl-PL" b="1" dirty="0">
                <a:solidFill>
                  <a:srgbClr val="D60093"/>
                </a:solidFill>
                <a:cs typeface="Calibri Light"/>
              </a:rPr>
              <a:t>Big </a:t>
            </a:r>
            <a:r>
              <a:rPr lang="pl-PL" b="1" dirty="0" err="1">
                <a:solidFill>
                  <a:srgbClr val="D60093"/>
                </a:solidFill>
                <a:cs typeface="Calibri Light"/>
              </a:rPr>
              <a:t>cities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285C9F-61AE-4ECD-9B8F-D3C198AF2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800"/>
              <a:t>MADRID</a:t>
            </a:r>
            <a:endParaRPr lang="pl-PL" sz="2800" dirty="0"/>
          </a:p>
          <a:p>
            <a:r>
              <a:rPr lang="pl-PL" sz="2800" dirty="0"/>
              <a:t>BARCELONA</a:t>
            </a:r>
          </a:p>
          <a:p>
            <a:r>
              <a:rPr lang="pl-PL" sz="2800" dirty="0"/>
              <a:t>MALAGA</a:t>
            </a:r>
          </a:p>
          <a:p>
            <a:r>
              <a:rPr lang="pl-PL" sz="2800" dirty="0"/>
              <a:t>TOLEDO</a:t>
            </a:r>
          </a:p>
          <a:p>
            <a:r>
              <a:rPr lang="pl-PL" sz="2800">
                <a:cs typeface="Calibri"/>
              </a:rPr>
              <a:t>VALENCIA</a:t>
            </a:r>
            <a:endParaRPr lang="pl-PL" sz="2800" dirty="0"/>
          </a:p>
          <a:p>
            <a:r>
              <a:rPr lang="pl-PL" sz="2800" dirty="0"/>
              <a:t>SARAGOSSA</a:t>
            </a:r>
          </a:p>
          <a:p>
            <a:r>
              <a:rPr lang="pl-PL" sz="2800" dirty="0"/>
              <a:t>TOSSA DE MAR</a:t>
            </a:r>
          </a:p>
        </p:txBody>
      </p:sp>
      <p:pic>
        <p:nvPicPr>
          <p:cNvPr id="2050" name="Picture 2" descr="Puerta Del Sol - Brama Słońca w Madrycie">
            <a:extLst>
              <a:ext uri="{FF2B5EF4-FFF2-40B4-BE49-F238E27FC236}">
                <a16:creationId xmlns:a16="http://schemas.microsoft.com/office/drawing/2014/main" id="{38908DF5-441D-4C00-AAA7-35CF90DE554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r="10535"/>
          <a:stretch>
            <a:fillRect/>
          </a:stretch>
        </p:blipFill>
        <p:spPr bwMode="auto">
          <a:xfrm>
            <a:off x="4772025" y="192226"/>
            <a:ext cx="2940740" cy="19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grada Familia | Barcelona Po Polsku">
            <a:extLst>
              <a:ext uri="{FF2B5EF4-FFF2-40B4-BE49-F238E27FC236}">
                <a16:creationId xmlns:a16="http://schemas.microsoft.com/office/drawing/2014/main" id="{DC149A5B-AF1B-4263-89EA-371AF36F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77" y="368275"/>
            <a:ext cx="2840935" cy="19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laga w pigułce. Miasto Pablo Picasso (Mapa Hiszpanii)">
            <a:extLst>
              <a:ext uri="{FF2B5EF4-FFF2-40B4-BE49-F238E27FC236}">
                <a16:creationId xmlns:a16="http://schemas.microsoft.com/office/drawing/2014/main" id="{538865E4-8A0C-4C4E-9F16-B29776B4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95" y="2870657"/>
            <a:ext cx="3405809" cy="22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ossa de Mar, Hiszpania z Click&amp;Go|wczasy, wakacje, all inclusive,  Hiszpania, last minute">
            <a:extLst>
              <a:ext uri="{FF2B5EF4-FFF2-40B4-BE49-F238E27FC236}">
                <a16:creationId xmlns:a16="http://schemas.microsoft.com/office/drawing/2014/main" id="{163E2A2E-BC13-49C5-8296-8C12310C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50" y="3836966"/>
            <a:ext cx="3107053" cy="261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1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DC4354-E270-4F7E-BF3D-3DA96395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FF0000"/>
                </a:solidFill>
              </a:rPr>
              <a:t>TRADITIONS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9DE569-0735-45CD-8672-361E8D09B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10" y="2040551"/>
            <a:ext cx="9958430" cy="4473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Flamenco</a:t>
            </a:r>
            <a:endParaRPr lang="en-US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</a:t>
            </a:r>
          </a:p>
          <a:p>
            <a:r>
              <a:rPr lang="pl-PL" dirty="0"/>
              <a:t>Bull </a:t>
            </a:r>
            <a:r>
              <a:rPr lang="pl-PL" dirty="0" err="1"/>
              <a:t>fight</a:t>
            </a:r>
            <a:r>
              <a:rPr lang="pl-PL" dirty="0"/>
              <a:t>                                               </a:t>
            </a:r>
            <a:endParaRPr lang="pl-PL">
              <a:cs typeface="Calibri"/>
            </a:endParaRPr>
          </a:p>
        </p:txBody>
      </p:sp>
      <p:pic>
        <p:nvPicPr>
          <p:cNvPr id="4098" name="Picture 2" descr="Flamenco fotografie, zdjęcia stockowe, Flamenco obrazy royalty-free">
            <a:extLst>
              <a:ext uri="{FF2B5EF4-FFF2-40B4-BE49-F238E27FC236}">
                <a16:creationId xmlns:a16="http://schemas.microsoft.com/office/drawing/2014/main" id="{463EE893-DEA0-4151-8CE9-2083C046F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50" y="45514"/>
            <a:ext cx="3498895" cy="333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orrida (Corrida de toros) - Wirtualny przewodnik turystyczny - navtur.pl">
            <a:extLst>
              <a:ext uri="{FF2B5EF4-FFF2-40B4-BE49-F238E27FC236}">
                <a16:creationId xmlns:a16="http://schemas.microsoft.com/office/drawing/2014/main" id="{F9A3A99D-FE53-4FD3-943B-1B710538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27" y="3979231"/>
            <a:ext cx="4086755" cy="187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278CD92-B0A9-433C-86E8-0245FACC319C}"/>
              </a:ext>
            </a:extLst>
          </p:cNvPr>
          <p:cNvSpPr txBox="1"/>
          <p:nvPr/>
        </p:nvSpPr>
        <p:spPr>
          <a:xfrm>
            <a:off x="7394713" y="2040552"/>
            <a:ext cx="34988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cs typeface="Calibri"/>
              </a:rPr>
              <a:t>Pampeluna bull run</a:t>
            </a:r>
          </a:p>
          <a:p>
            <a:r>
              <a:rPr lang="pl-PL" sz="2800" dirty="0"/>
              <a:t>     </a:t>
            </a:r>
            <a:endParaRPr lang="pl-PL" sz="2800">
              <a:cs typeface="Calibri"/>
            </a:endParaRPr>
          </a:p>
        </p:txBody>
      </p:sp>
      <p:pic>
        <p:nvPicPr>
          <p:cNvPr id="4102" name="Picture 6" descr="Pampeluna - Nawarra - Przewodnik po Hiszpanii">
            <a:extLst>
              <a:ext uri="{FF2B5EF4-FFF2-40B4-BE49-F238E27FC236}">
                <a16:creationId xmlns:a16="http://schemas.microsoft.com/office/drawing/2014/main" id="{85C6EE3C-397B-49EE-A0E3-1E15A4E3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709" y="3140577"/>
            <a:ext cx="4086755" cy="270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9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F6228C-FCA5-48C0-AF22-371A6CB6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53" y="649425"/>
            <a:ext cx="3932237" cy="679174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rgbClr val="FF9900"/>
                </a:solidFill>
                <a:cs typeface="Calibri Light"/>
              </a:rPr>
              <a:t>FOOD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32D5BB0A-E007-4BF0-B656-E8AD72358E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733" r="6733"/>
          <a:stretch/>
        </p:blipFill>
        <p:spPr>
          <a:xfrm>
            <a:off x="1154596" y="4111111"/>
            <a:ext cx="3271630" cy="224993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9F1948-9493-42F4-9CF2-987490DA3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PAELLA</a:t>
            </a: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CHURROS</a:t>
            </a:r>
            <a:endParaRPr lang="pl-PL" dirty="0">
              <a:cs typeface="Calibri"/>
            </a:endParaRPr>
          </a:p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CHIPIRONES</a:t>
            </a:r>
          </a:p>
        </p:txBody>
      </p:sp>
      <p:pic>
        <p:nvPicPr>
          <p:cNvPr id="5126" name="Picture 6" descr="Churros">
            <a:extLst>
              <a:ext uri="{FF2B5EF4-FFF2-40B4-BE49-F238E27FC236}">
                <a16:creationId xmlns:a16="http://schemas.microsoft.com/office/drawing/2014/main" id="{73DA6C58-7408-4623-8407-96EF718E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72" y="3535403"/>
            <a:ext cx="3243194" cy="23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aella z owocami morza - Co Pysznego?Co Pysznego?">
            <a:extLst>
              <a:ext uri="{FF2B5EF4-FFF2-40B4-BE49-F238E27FC236}">
                <a16:creationId xmlns:a16="http://schemas.microsoft.com/office/drawing/2014/main" id="{F1939CAF-D8B0-4063-9741-5494AEDA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44" y="511346"/>
            <a:ext cx="3164233" cy="22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188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78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Motyw pakietu Office</vt:lpstr>
      <vt:lpstr>PowerPoint Presentation</vt:lpstr>
      <vt:lpstr>Spain has got</vt:lpstr>
      <vt:lpstr>Fact file:</vt:lpstr>
      <vt:lpstr>Geography</vt:lpstr>
      <vt:lpstr>Big cities</vt:lpstr>
      <vt:lpstr>TRADITIONS</vt:lpstr>
      <vt:lpstr>FOOD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Zuzanna Paziak Vel Domańska</dc:creator>
  <cp:lastModifiedBy>Zuzanna Paziak Vel Domańska</cp:lastModifiedBy>
  <cp:revision>114</cp:revision>
  <dcterms:created xsi:type="dcterms:W3CDTF">2021-05-10T16:51:33Z</dcterms:created>
  <dcterms:modified xsi:type="dcterms:W3CDTF">2021-05-18T12:34:54Z</dcterms:modified>
</cp:coreProperties>
</file>